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5" r:id="rId4"/>
    <p:sldId id="276" r:id="rId5"/>
    <p:sldId id="258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DC0"/>
    <a:srgbClr val="B89F79"/>
    <a:srgbClr val="84412A"/>
    <a:srgbClr val="BE8641"/>
    <a:srgbClr val="412814"/>
    <a:srgbClr val="E9D197"/>
    <a:srgbClr val="EEDEA4"/>
    <a:srgbClr val="F6F2E7"/>
    <a:srgbClr val="BD943D"/>
    <a:srgbClr val="E8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tags" Target="../tags/tag7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image" Target="../media/image3.png"/><Relationship Id="rId3" Type="http://schemas.openxmlformats.org/officeDocument/2006/relationships/tags" Target="../tags/tag7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image" Target="../media/image3.png"/><Relationship Id="rId3" Type="http://schemas.openxmlformats.org/officeDocument/2006/relationships/tags" Target="../tags/tag81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tags" Target="../tags/tag8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5" y="2012950"/>
            <a:ext cx="12191365" cy="18351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深圳狮子会</a:t>
            </a:r>
            <a:r>
              <a:rPr lang="en-US" altLang="zh-CN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服务队202</a:t>
            </a:r>
            <a:r>
              <a:rPr lang="en-US" altLang="zh-CN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-202</a:t>
            </a:r>
            <a:r>
              <a:rPr lang="en-US" altLang="zh-CN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年度致敬会</a:t>
            </a:r>
            <a:b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暨202</a:t>
            </a:r>
            <a:r>
              <a:rPr lang="en-US" altLang="zh-CN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-202</a:t>
            </a:r>
            <a:r>
              <a:rPr lang="en-US" altLang="zh-CN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4000" b="1" kern="1900" spc="34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年度就职典礼</a:t>
            </a:r>
            <a:endParaRPr lang="zh-CN" altLang="en-US" sz="40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40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kern="1900" spc="340"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4800" b="1" kern="1900" spc="34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25" y="5780405"/>
            <a:ext cx="2322195" cy="780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48555" y="4537075"/>
            <a:ext cx="22955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广东·深圳</a:t>
            </a:r>
            <a:endParaRPr lang="zh-CN" altLang="en-US" sz="1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13668" y="4886960"/>
            <a:ext cx="17653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 b="1">
                <a:solidFill>
                  <a:srgbClr val="FBEDC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1400" b="1">
              <a:solidFill>
                <a:srgbClr val="FBED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最新-5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21615"/>
            <a:ext cx="3512450" cy="80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0695" y="586105"/>
            <a:ext cx="4676775" cy="922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50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45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2970" y="605155"/>
            <a:ext cx="1657985" cy="922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208145"/>
            <a:ext cx="12192000" cy="265049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165985" y="26854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3204210" y="27990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2156460" y="357695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02.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3194685" y="369062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2156460" y="446849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03.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3194685" y="458089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5747385" y="268541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04.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6785610" y="279908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5737860" y="357695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05.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6776085" y="369062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5737860" y="4467225"/>
            <a:ext cx="1038225" cy="51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altLang="zh-CN" sz="3600" b="1" spc="500">
                <a:solidFill>
                  <a:srgbClr val="BE864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06.</a:t>
            </a:r>
            <a:endParaRPr lang="en-US" altLang="zh-CN" sz="3600" b="1" spc="500">
              <a:solidFill>
                <a:srgbClr val="BE864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6776085" y="4580890"/>
            <a:ext cx="2667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altLang="en-US" sz="2400" b="1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  <a:endParaRPr lang="zh-CN" altLang="en-US" sz="2400" b="1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25" y="5908040"/>
            <a:ext cx="2322195" cy="78041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2929255"/>
            <a:ext cx="12192635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01.输入标题</a:t>
            </a:r>
            <a:endParaRPr lang="zh-CN" altLang="en-US" sz="4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21615"/>
            <a:ext cx="3512450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0" y="5756910"/>
            <a:ext cx="2279015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3119120"/>
            <a:ext cx="12192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内页正文</a:t>
            </a:r>
            <a:endParaRPr lang="zh-CN" altLang="en-US" sz="2400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-635"/>
            <a:ext cx="2932268" cy="673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10" name="图片 9" descr="资源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25" y="5908040"/>
            <a:ext cx="2322195" cy="78041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2929255"/>
            <a:ext cx="12192635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400" b="1" spc="500">
                <a:solidFill>
                  <a:srgbClr val="FBEDC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.输入标题</a:t>
            </a:r>
            <a:endParaRPr lang="zh-CN" altLang="en-US" sz="4400" b="1" spc="500">
              <a:solidFill>
                <a:srgbClr val="FBEDC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21615"/>
            <a:ext cx="3512450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0" y="5756910"/>
            <a:ext cx="2279015" cy="76263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0" y="3119120"/>
            <a:ext cx="121920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500">
                <a:solidFill>
                  <a:srgbClr val="84412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内页正文</a:t>
            </a:r>
            <a:endParaRPr lang="zh-CN" altLang="en-US" sz="2400" spc="500">
              <a:solidFill>
                <a:srgbClr val="84412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" y="-635"/>
            <a:ext cx="2932268" cy="673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10" y="0"/>
            <a:ext cx="12275185" cy="6858000"/>
          </a:xfrm>
          <a:prstGeom prst="rect">
            <a:avLst/>
          </a:prstGeom>
        </p:spPr>
      </p:pic>
      <p:pic>
        <p:nvPicPr>
          <p:cNvPr id="10" name="图片 9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4208145"/>
            <a:ext cx="12192000" cy="2650490"/>
          </a:xfrm>
          <a:prstGeom prst="rect">
            <a:avLst/>
          </a:prstGeom>
        </p:spPr>
      </p:pic>
      <p:pic>
        <p:nvPicPr>
          <p:cNvPr id="6" name="图片 5" descr="资源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240" y="5756910"/>
            <a:ext cx="2279015" cy="7626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5" y="2506980"/>
            <a:ext cx="12191365" cy="1502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6000" b="1" kern="1900" spc="1000">
                <a:gradFill>
                  <a:gsLst>
                    <a:gs pos="0">
                      <a:srgbClr val="E8CF9B"/>
                    </a:gs>
                    <a:gs pos="30000">
                      <a:srgbClr val="BD943D"/>
                    </a:gs>
                    <a:gs pos="59000">
                      <a:srgbClr val="F6F2E7"/>
                    </a:gs>
                    <a:gs pos="100000">
                      <a:srgbClr val="E9D197"/>
                    </a:gs>
                    <a:gs pos="82000">
                      <a:srgbClr val="EEDEA4"/>
                    </a:gs>
                  </a:gsLst>
                  <a:lin ang="0" scaled="0"/>
                </a:gradFill>
                <a:effectLst>
                  <a:outerShdw blurRad="88900" dist="76200" dir="8100000" algn="tr" rotWithShape="0">
                    <a:srgbClr val="412814">
                      <a:alpha val="94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</a:t>
            </a:r>
            <a:endParaRPr lang="zh-CN" altLang="en-US" sz="6000" b="1" kern="1900" spc="1000">
              <a:gradFill>
                <a:gsLst>
                  <a:gs pos="0">
                    <a:srgbClr val="E8CF9B"/>
                  </a:gs>
                  <a:gs pos="30000">
                    <a:srgbClr val="BD943D"/>
                  </a:gs>
                  <a:gs pos="59000">
                    <a:srgbClr val="F6F2E7"/>
                  </a:gs>
                  <a:gs pos="100000">
                    <a:srgbClr val="E9D197"/>
                  </a:gs>
                  <a:gs pos="82000">
                    <a:srgbClr val="EEDEA4"/>
                  </a:gs>
                </a:gsLst>
                <a:lin ang="0" scaled="0"/>
              </a:gradFill>
              <a:effectLst>
                <a:outerShdw blurRad="88900" dist="76200" dir="8100000" algn="tr" rotWithShape="0">
                  <a:srgbClr val="412814">
                    <a:alpha val="94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最新-5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221615"/>
            <a:ext cx="3512450" cy="806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65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66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67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68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69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71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72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73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74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75.xml><?xml version="1.0" encoding="utf-8"?>
<p:tagLst xmlns:p="http://schemas.openxmlformats.org/presentationml/2006/main">
  <p:tag name="KSO_WM_DIAGRAM_VIRTUALLY_FRAME" val="{&quot;height&quot;:207.1,&quot;left&quot;:79.35,&quot;top&quot;:185.15,&quot;width&quot;:664.95}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DIAGRAM_VIRTUALLY_FRAME" val="{&quot;height&quot;:203.9,&quot;left&quot;:79.35,&quot;top&quot;:185.15,&quot;width&quot;:574.5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演示</Application>
  <PresentationFormat>宽屏</PresentationFormat>
  <Paragraphs>46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MHJ</cp:lastModifiedBy>
  <cp:revision>175</cp:revision>
  <dcterms:created xsi:type="dcterms:W3CDTF">2019-06-19T02:08:00Z</dcterms:created>
  <dcterms:modified xsi:type="dcterms:W3CDTF">2026-06-04T03:50:52Z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8FEFF77542F5435A8CE93142D250ADB6_13</vt:lpwstr>
  </property>
</Properties>
</file>