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image" Target="../media/image5.png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3.png"/><Relationship Id="rId3" Type="http://schemas.openxmlformats.org/officeDocument/2006/relationships/tags" Target="../tags/tag85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image" Target="../media/image3.png"/><Relationship Id="rId3" Type="http://schemas.openxmlformats.org/officeDocument/2006/relationships/tags" Target="../tags/tag8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image" Target="../media/image3.png"/><Relationship Id="rId3" Type="http://schemas.openxmlformats.org/officeDocument/2006/relationships/tags" Target="../tags/tag89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image" Target="../media/image3.png"/><Relationship Id="rId3" Type="http://schemas.openxmlformats.org/officeDocument/2006/relationships/tags" Target="../tags/tag9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9142095" cy="685673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5780405"/>
            <a:ext cx="2322195" cy="7804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05" y="2193925"/>
            <a:ext cx="9154160" cy="219900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深圳狮子会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服务队2026-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2027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年度</a:t>
            </a:r>
            <a:endParaRPr lang="zh-CN" altLang="en-US" sz="32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32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次会议</a:t>
            </a:r>
            <a:endParaRPr lang="zh-CN" altLang="en-US" sz="32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9795" y="4537075"/>
            <a:ext cx="22955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广东·深圳</a:t>
            </a:r>
            <a:endParaRPr lang="zh-CN" altLang="en-US" sz="1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3478" y="4886960"/>
            <a:ext cx="1765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400" b="1">
              <a:solidFill>
                <a:srgbClr val="FBED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4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2585" y="813435"/>
            <a:ext cx="4292600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2590" y="832485"/>
            <a:ext cx="142811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0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33545"/>
            <a:ext cx="9144635" cy="262509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162050" y="24949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2200275" y="26085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1162050" y="31553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200275" y="32689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1162050" y="38157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200275" y="39293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1162050" y="44761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04.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2200275" y="45897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1162050" y="51365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05.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2200275" y="52501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4956810" y="24949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06.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5995035" y="26085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4956810" y="31553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07.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6"/>
            </p:custDataLst>
          </p:nvPr>
        </p:nvSpPr>
        <p:spPr>
          <a:xfrm>
            <a:off x="5995035" y="32689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4956810" y="38157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08.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8"/>
            </p:custDataLst>
          </p:nvPr>
        </p:nvSpPr>
        <p:spPr>
          <a:xfrm>
            <a:off x="5995035" y="39293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9"/>
            </p:custDataLst>
          </p:nvPr>
        </p:nvSpPr>
        <p:spPr>
          <a:xfrm>
            <a:off x="4956810" y="44761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09.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0"/>
            </p:custDataLst>
          </p:nvPr>
        </p:nvSpPr>
        <p:spPr>
          <a:xfrm>
            <a:off x="5995035" y="45897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4956810" y="51365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10.</a:t>
            </a:r>
            <a:endParaRPr lang="en-US" altLang="zh-CN" sz="32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5995035" y="52501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0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0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5780405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9144000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01.输入标题</a:t>
            </a:r>
            <a:endParaRPr lang="zh-CN" altLang="en-US" sz="40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10" y="5838825"/>
            <a:ext cx="2279015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9144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342404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5" y="5780405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9144000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.输入标题</a:t>
            </a:r>
            <a:endParaRPr lang="zh-CN" altLang="en-US" sz="40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10" y="5838825"/>
            <a:ext cx="2279015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9144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342404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33545"/>
            <a:ext cx="9144635" cy="262509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10" y="5774690"/>
            <a:ext cx="2279015" cy="762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" y="2506980"/>
            <a:ext cx="9143365" cy="1502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6000" b="1" kern="1900" spc="100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lang="zh-CN" altLang="en-US" sz="6000" b="1" kern="1900" spc="100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最新-4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11455"/>
            <a:ext cx="2805874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5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6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7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8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69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1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2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3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4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5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6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7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8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79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1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2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3.xml><?xml version="1.0" encoding="utf-8"?>
<p:tagLst xmlns:p="http://schemas.openxmlformats.org/presentationml/2006/main">
  <p:tag name="KSO_WM_DIAGRAM_VIRTUALLY_FRAME" val="{&quot;height&quot;:259.7,&quot;left&quot;:79.35,&quot;top&quot;:185.15,&quot;width&quot;:574.5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演示</Application>
  <PresentationFormat>宽屏</PresentationFormat>
  <Paragraphs>61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MHJ</cp:lastModifiedBy>
  <cp:revision>164</cp:revision>
  <dcterms:created xsi:type="dcterms:W3CDTF">2019-06-19T02:08:00Z</dcterms:created>
  <dcterms:modified xsi:type="dcterms:W3CDTF">2026-06-04T03:51:25Z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C81B5E2609F34C8DADBCC91B97DD1C7E_13</vt:lpwstr>
  </property>
</Properties>
</file>