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75" r:id="rId4"/>
    <p:sldId id="276" r:id="rId5"/>
    <p:sldId id="258" r:id="rId6"/>
    <p:sldId id="277" r:id="rId7"/>
    <p:sldId id="278" r:id="rId8"/>
    <p:sldId id="279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DC0"/>
    <a:srgbClr val="B89F79"/>
    <a:srgbClr val="84412A"/>
    <a:srgbClr val="BE8641"/>
    <a:srgbClr val="412814"/>
    <a:srgbClr val="E9D197"/>
    <a:srgbClr val="EEDEA4"/>
    <a:srgbClr val="F6F2E7"/>
    <a:srgbClr val="BD943D"/>
    <a:srgbClr val="E8C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3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image" Target="../media/image5.png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76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8.xml"/><Relationship Id="rId4" Type="http://schemas.openxmlformats.org/officeDocument/2006/relationships/image" Target="../media/image3.png"/><Relationship Id="rId3" Type="http://schemas.openxmlformats.org/officeDocument/2006/relationships/tags" Target="../tags/tag77.xml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0.xml"/><Relationship Id="rId4" Type="http://schemas.openxmlformats.org/officeDocument/2006/relationships/image" Target="../media/image3.png"/><Relationship Id="rId3" Type="http://schemas.openxmlformats.org/officeDocument/2006/relationships/tags" Target="../tags/tag79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2.xml"/><Relationship Id="rId4" Type="http://schemas.openxmlformats.org/officeDocument/2006/relationships/image" Target="../media/image3.png"/><Relationship Id="rId3" Type="http://schemas.openxmlformats.org/officeDocument/2006/relationships/tags" Target="../tags/tag81.xml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4.xml"/><Relationship Id="rId4" Type="http://schemas.openxmlformats.org/officeDocument/2006/relationships/image" Target="../media/image3.png"/><Relationship Id="rId3" Type="http://schemas.openxmlformats.org/officeDocument/2006/relationships/tags" Target="../tags/tag8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5.xml"/><Relationship Id="rId4" Type="http://schemas.openxmlformats.org/officeDocument/2006/relationships/image" Target="../media/image3.png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6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35" y="2012950"/>
            <a:ext cx="12191365" cy="18351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深圳狮子会</a:t>
            </a:r>
            <a:r>
              <a:rPr lang="en-US" altLang="zh-CN" sz="40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</a:t>
            </a:r>
            <a:r>
              <a:rPr lang="zh-CN" altLang="en-US" sz="40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服务队2026-</a:t>
            </a:r>
            <a:r>
              <a:rPr lang="en-US" altLang="zh-CN" sz="40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2027</a:t>
            </a:r>
            <a:r>
              <a:rPr lang="zh-CN" altLang="en-US" sz="40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年度</a:t>
            </a:r>
            <a:endParaRPr lang="zh-CN" altLang="en-US" sz="4000" b="1" kern="1900" spc="340">
              <a:gradFill>
                <a:gsLst>
                  <a:gs pos="0">
                    <a:srgbClr val="E8CF9B"/>
                  </a:gs>
                  <a:gs pos="30000">
                    <a:srgbClr val="BD943D"/>
                  </a:gs>
                  <a:gs pos="59000">
                    <a:srgbClr val="F6F2E7"/>
                  </a:gs>
                  <a:gs pos="100000">
                    <a:srgbClr val="E9D197"/>
                  </a:gs>
                  <a:gs pos="82000">
                    <a:srgbClr val="EEDEA4"/>
                  </a:gs>
                </a:gsLst>
                <a:lin ang="0" scaled="0"/>
              </a:gradFill>
              <a:effectLst>
                <a:outerShdw blurRad="88900" dist="76200" dir="8100000" algn="tr" rotWithShape="0">
                  <a:srgbClr val="412814">
                    <a:alpha val="94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40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</a:t>
            </a:r>
            <a:r>
              <a:rPr lang="en-US" altLang="zh-CN" sz="40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40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次会议</a:t>
            </a:r>
            <a:endParaRPr lang="zh-CN" altLang="en-US" sz="4000" b="1" kern="1900" spc="340">
              <a:gradFill>
                <a:gsLst>
                  <a:gs pos="0">
                    <a:srgbClr val="E8CF9B"/>
                  </a:gs>
                  <a:gs pos="30000">
                    <a:srgbClr val="BD943D"/>
                  </a:gs>
                  <a:gs pos="59000">
                    <a:srgbClr val="F6F2E7"/>
                  </a:gs>
                  <a:gs pos="100000">
                    <a:srgbClr val="E9D197"/>
                  </a:gs>
                  <a:gs pos="82000">
                    <a:srgbClr val="EEDEA4"/>
                  </a:gs>
                </a:gsLst>
                <a:lin ang="0" scaled="0"/>
              </a:gradFill>
              <a:effectLst>
                <a:outerShdw blurRad="88900" dist="76200" dir="8100000" algn="tr" rotWithShape="0">
                  <a:srgbClr val="412814">
                    <a:alpha val="94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800" b="1" kern="1900" spc="340"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sz="4800" b="1" kern="1900" spc="340">
              <a:gradFill>
                <a:gsLst>
                  <a:gs pos="0">
                    <a:srgbClr val="E8CF9B"/>
                  </a:gs>
                  <a:gs pos="30000">
                    <a:srgbClr val="BD943D"/>
                  </a:gs>
                  <a:gs pos="59000">
                    <a:srgbClr val="F6F2E7"/>
                  </a:gs>
                  <a:gs pos="100000">
                    <a:srgbClr val="E9D197"/>
                  </a:gs>
                  <a:gs pos="82000">
                    <a:srgbClr val="EEDEA4"/>
                  </a:gs>
                </a:gsLst>
                <a:lin ang="0" scaled="0"/>
              </a:gradFill>
              <a:effectLst>
                <a:outerShdw blurRad="88900" dist="76200" dir="8100000" algn="tr" rotWithShape="0">
                  <a:srgbClr val="412814">
                    <a:alpha val="94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图片 9" descr="资源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925" y="5780405"/>
            <a:ext cx="2322195" cy="7804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948555" y="4537075"/>
            <a:ext cx="229552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400" b="1" spc="500">
                <a:solidFill>
                  <a:srgbClr val="FBEDC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广东·深圳</a:t>
            </a:r>
            <a:endParaRPr lang="zh-CN" altLang="en-US" sz="1400" b="1" spc="500">
              <a:solidFill>
                <a:srgbClr val="FBEDC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13668" y="4886960"/>
            <a:ext cx="176530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1400" b="1">
                <a:solidFill>
                  <a:srgbClr val="FBEDC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1400" b="1">
                <a:solidFill>
                  <a:srgbClr val="FBEDC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400" b="1">
                <a:solidFill>
                  <a:srgbClr val="FBEDC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1400" b="1">
                <a:solidFill>
                  <a:srgbClr val="FBEDC0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1400" b="1">
                <a:solidFill>
                  <a:srgbClr val="FBEDC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1400" b="1">
                <a:solidFill>
                  <a:srgbClr val="FBEDC0"/>
                </a:solidFill>
                <a:latin typeface="微软雅黑" panose="020B0503020204020204" charset="-122"/>
                <a:ea typeface="微软雅黑" panose="020B0503020204020204" charset="-122"/>
              </a:rPr>
              <a:t>日</a:t>
            </a:r>
            <a:endParaRPr lang="zh-CN" altLang="en-US" sz="1400" b="1">
              <a:solidFill>
                <a:srgbClr val="FBED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最新-4个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211455"/>
            <a:ext cx="2805874" cy="8064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0695" y="586105"/>
            <a:ext cx="4676775" cy="9226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5000" b="1" spc="500">
                <a:solidFill>
                  <a:srgbClr val="FBEDC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CONTENTS</a:t>
            </a:r>
            <a:endParaRPr lang="zh-CN" altLang="en-US" sz="4500" b="1" spc="500">
              <a:solidFill>
                <a:srgbClr val="FBEDC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12970" y="605155"/>
            <a:ext cx="1657985" cy="9226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4400" b="1" spc="500">
                <a:solidFill>
                  <a:srgbClr val="FBEDC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4400" b="1" spc="500">
              <a:solidFill>
                <a:srgbClr val="FBEDC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 descr="资源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4208145"/>
            <a:ext cx="12192000" cy="265049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2165985" y="2685415"/>
            <a:ext cx="1038225" cy="513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3600" b="1" spc="500">
                <a:solidFill>
                  <a:srgbClr val="BE864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01.</a:t>
            </a:r>
            <a:endParaRPr lang="en-US" altLang="zh-CN" sz="3600" b="1" spc="500">
              <a:solidFill>
                <a:srgbClr val="BE864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3204210" y="2799080"/>
            <a:ext cx="2667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2400" b="1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2400" b="1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>
          <a:xfrm>
            <a:off x="2156460" y="3576955"/>
            <a:ext cx="1038225" cy="513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3600" b="1" spc="500">
                <a:solidFill>
                  <a:srgbClr val="BE864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02.</a:t>
            </a:r>
            <a:endParaRPr lang="en-US" altLang="zh-CN" sz="3600" b="1" spc="500">
              <a:solidFill>
                <a:srgbClr val="BE864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6"/>
            </p:custDataLst>
          </p:nvPr>
        </p:nvSpPr>
        <p:spPr>
          <a:xfrm>
            <a:off x="3194685" y="3690620"/>
            <a:ext cx="2667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2400" b="1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2400" b="1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7"/>
            </p:custDataLst>
          </p:nvPr>
        </p:nvSpPr>
        <p:spPr>
          <a:xfrm>
            <a:off x="2156460" y="4468495"/>
            <a:ext cx="1038225" cy="513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3600" b="1" spc="500">
                <a:solidFill>
                  <a:srgbClr val="BE864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03.</a:t>
            </a:r>
            <a:endParaRPr lang="en-US" altLang="zh-CN" sz="3600" b="1" spc="500">
              <a:solidFill>
                <a:srgbClr val="BE864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8"/>
            </p:custDataLst>
          </p:nvPr>
        </p:nvSpPr>
        <p:spPr>
          <a:xfrm>
            <a:off x="3194685" y="4580890"/>
            <a:ext cx="2667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2400" b="1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2400" b="1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9"/>
            </p:custDataLst>
          </p:nvPr>
        </p:nvSpPr>
        <p:spPr>
          <a:xfrm>
            <a:off x="5747385" y="2685415"/>
            <a:ext cx="1038225" cy="513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3600" b="1" spc="500">
                <a:solidFill>
                  <a:srgbClr val="BE864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04.</a:t>
            </a:r>
            <a:endParaRPr lang="en-US" altLang="zh-CN" sz="3600" b="1" spc="500">
              <a:solidFill>
                <a:srgbClr val="BE864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0"/>
            </p:custDataLst>
          </p:nvPr>
        </p:nvSpPr>
        <p:spPr>
          <a:xfrm>
            <a:off x="6785610" y="2799080"/>
            <a:ext cx="2667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2400" b="1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2400" b="1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11"/>
            </p:custDataLst>
          </p:nvPr>
        </p:nvSpPr>
        <p:spPr>
          <a:xfrm>
            <a:off x="5737860" y="3576955"/>
            <a:ext cx="1038225" cy="513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3600" b="1" spc="500">
                <a:solidFill>
                  <a:srgbClr val="BE864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05.</a:t>
            </a:r>
            <a:endParaRPr lang="en-US" altLang="zh-CN" sz="3600" b="1" spc="500">
              <a:solidFill>
                <a:srgbClr val="BE864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12"/>
            </p:custDataLst>
          </p:nvPr>
        </p:nvSpPr>
        <p:spPr>
          <a:xfrm>
            <a:off x="6776085" y="3690620"/>
            <a:ext cx="2667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2400" b="1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2400" b="1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13"/>
            </p:custDataLst>
          </p:nvPr>
        </p:nvSpPr>
        <p:spPr>
          <a:xfrm>
            <a:off x="5737860" y="4467225"/>
            <a:ext cx="1038225" cy="513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3600" b="1" spc="500">
                <a:solidFill>
                  <a:srgbClr val="BE864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06.</a:t>
            </a:r>
            <a:endParaRPr lang="en-US" altLang="zh-CN" sz="3600" b="1" spc="500">
              <a:solidFill>
                <a:srgbClr val="BE864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14"/>
            </p:custDataLst>
          </p:nvPr>
        </p:nvSpPr>
        <p:spPr>
          <a:xfrm>
            <a:off x="6776085" y="4580890"/>
            <a:ext cx="2667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2400" b="1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2400" b="1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3270" cy="6858000"/>
          </a:xfrm>
          <a:prstGeom prst="rect">
            <a:avLst/>
          </a:prstGeom>
        </p:spPr>
      </p:pic>
      <p:pic>
        <p:nvPicPr>
          <p:cNvPr id="10" name="图片 9" descr="资源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925" y="5908040"/>
            <a:ext cx="2322195" cy="780415"/>
          </a:xfrm>
          <a:prstGeom prst="rect">
            <a:avLst/>
          </a:prstGeom>
        </p:spPr>
      </p:pic>
      <p:sp>
        <p:nvSpPr>
          <p:cNvPr id="28" name="文本框 27"/>
          <p:cNvSpPr txBox="1"/>
          <p:nvPr>
            <p:custDataLst>
              <p:tags r:id="rId3"/>
            </p:custDataLst>
          </p:nvPr>
        </p:nvSpPr>
        <p:spPr>
          <a:xfrm>
            <a:off x="0" y="2929255"/>
            <a:ext cx="12192635" cy="8655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4400" b="1" spc="500">
                <a:solidFill>
                  <a:srgbClr val="FBEDC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01.输入标题</a:t>
            </a:r>
            <a:endParaRPr lang="zh-CN" altLang="en-US" sz="4400" b="1" spc="500">
              <a:solidFill>
                <a:srgbClr val="FBEDC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最新-4个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211455"/>
            <a:ext cx="2805874" cy="8064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  <p:pic>
        <p:nvPicPr>
          <p:cNvPr id="6" name="图片 5" descr="资源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240" y="5756910"/>
            <a:ext cx="2279015" cy="76263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0" y="3119120"/>
            <a:ext cx="12192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内页正文</a:t>
            </a:r>
            <a:endParaRPr lang="zh-CN" altLang="en-US" sz="2400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最新-4个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" y="-635"/>
            <a:ext cx="2342404" cy="6732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3270" cy="6858000"/>
          </a:xfrm>
          <a:prstGeom prst="rect">
            <a:avLst/>
          </a:prstGeom>
        </p:spPr>
      </p:pic>
      <p:pic>
        <p:nvPicPr>
          <p:cNvPr id="10" name="图片 9" descr="资源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925" y="5908040"/>
            <a:ext cx="2322195" cy="780415"/>
          </a:xfrm>
          <a:prstGeom prst="rect">
            <a:avLst/>
          </a:prstGeom>
        </p:spPr>
      </p:pic>
      <p:sp>
        <p:nvSpPr>
          <p:cNvPr id="28" name="文本框 27"/>
          <p:cNvSpPr txBox="1"/>
          <p:nvPr>
            <p:custDataLst>
              <p:tags r:id="rId3"/>
            </p:custDataLst>
          </p:nvPr>
        </p:nvSpPr>
        <p:spPr>
          <a:xfrm>
            <a:off x="0" y="2929255"/>
            <a:ext cx="12192635" cy="8655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4400" b="1" spc="500">
                <a:solidFill>
                  <a:srgbClr val="FBEDC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en-US" altLang="zh-CN" sz="4400" b="1" spc="500">
                <a:solidFill>
                  <a:srgbClr val="FBEDC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4400" b="1" spc="500">
                <a:solidFill>
                  <a:srgbClr val="FBEDC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.输入标题</a:t>
            </a:r>
            <a:endParaRPr lang="zh-CN" altLang="en-US" sz="4400" b="1" spc="500">
              <a:solidFill>
                <a:srgbClr val="FBEDC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最新-4个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211455"/>
            <a:ext cx="2805874" cy="8064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  <p:pic>
        <p:nvPicPr>
          <p:cNvPr id="6" name="图片 5" descr="资源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240" y="5756910"/>
            <a:ext cx="2279015" cy="762635"/>
          </a:xfrm>
          <a:prstGeom prst="rect">
            <a:avLst/>
          </a:prstGeom>
        </p:spPr>
      </p:pic>
      <p:sp>
        <p:nvSpPr>
          <p:cNvPr id="28" name="文本框 27"/>
          <p:cNvSpPr txBox="1"/>
          <p:nvPr>
            <p:custDataLst>
              <p:tags r:id="rId3"/>
            </p:custDataLst>
          </p:nvPr>
        </p:nvSpPr>
        <p:spPr>
          <a:xfrm>
            <a:off x="0" y="3119120"/>
            <a:ext cx="12192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内页正文</a:t>
            </a:r>
            <a:endParaRPr lang="zh-CN" altLang="en-US" sz="2400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最新-4个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" y="-635"/>
            <a:ext cx="2342404" cy="6732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910" y="0"/>
            <a:ext cx="12275185" cy="6858000"/>
          </a:xfrm>
          <a:prstGeom prst="rect">
            <a:avLst/>
          </a:prstGeom>
        </p:spPr>
      </p:pic>
      <p:pic>
        <p:nvPicPr>
          <p:cNvPr id="10" name="图片 9" descr="资源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4208145"/>
            <a:ext cx="12192000" cy="2650490"/>
          </a:xfrm>
          <a:prstGeom prst="rect">
            <a:avLst/>
          </a:prstGeom>
        </p:spPr>
      </p:pic>
      <p:pic>
        <p:nvPicPr>
          <p:cNvPr id="6" name="图片 5" descr="资源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240" y="5756910"/>
            <a:ext cx="2279015" cy="7626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35" y="2506980"/>
            <a:ext cx="12191365" cy="15024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>
              <a:lnSpc>
                <a:spcPct val="130000"/>
              </a:lnSpc>
            </a:pPr>
            <a:r>
              <a:rPr lang="zh-CN" altLang="en-US" sz="6000" b="1" kern="1900" spc="100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谢谢</a:t>
            </a:r>
            <a:endParaRPr lang="zh-CN" altLang="en-US" sz="6000" b="1" kern="1900" spc="1000">
              <a:gradFill>
                <a:gsLst>
                  <a:gs pos="0">
                    <a:srgbClr val="E8CF9B"/>
                  </a:gs>
                  <a:gs pos="30000">
                    <a:srgbClr val="BD943D"/>
                  </a:gs>
                  <a:gs pos="59000">
                    <a:srgbClr val="F6F2E7"/>
                  </a:gs>
                  <a:gs pos="100000">
                    <a:srgbClr val="E9D197"/>
                  </a:gs>
                  <a:gs pos="82000">
                    <a:srgbClr val="EEDEA4"/>
                  </a:gs>
                </a:gsLst>
                <a:lin ang="0" scaled="0"/>
              </a:gradFill>
              <a:effectLst>
                <a:outerShdw blurRad="88900" dist="76200" dir="8100000" algn="tr" rotWithShape="0">
                  <a:srgbClr val="412814">
                    <a:alpha val="94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最新-4个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211455"/>
            <a:ext cx="2805874" cy="8064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DIAGRAM_VIRTUALLY_FRAME" val="{&quot;height&quot;:203.9,&quot;left&quot;:79.35,&quot;top&quot;:185.15,&quot;width&quot;:574.5}"/>
</p:tagLst>
</file>

<file path=ppt/tags/tag65.xml><?xml version="1.0" encoding="utf-8"?>
<p:tagLst xmlns:p="http://schemas.openxmlformats.org/presentationml/2006/main">
  <p:tag name="KSO_WM_DIAGRAM_VIRTUALLY_FRAME" val="{&quot;height&quot;:203.9,&quot;left&quot;:79.35,&quot;top&quot;:185.15,&quot;width&quot;:574.5}"/>
</p:tagLst>
</file>

<file path=ppt/tags/tag66.xml><?xml version="1.0" encoding="utf-8"?>
<p:tagLst xmlns:p="http://schemas.openxmlformats.org/presentationml/2006/main">
  <p:tag name="KSO_WM_DIAGRAM_VIRTUALLY_FRAME" val="{&quot;height&quot;:203.9,&quot;left&quot;:79.35,&quot;top&quot;:185.15,&quot;width&quot;:574.5}"/>
</p:tagLst>
</file>

<file path=ppt/tags/tag67.xml><?xml version="1.0" encoding="utf-8"?>
<p:tagLst xmlns:p="http://schemas.openxmlformats.org/presentationml/2006/main">
  <p:tag name="KSO_WM_DIAGRAM_VIRTUALLY_FRAME" val="{&quot;height&quot;:203.9,&quot;left&quot;:79.35,&quot;top&quot;:185.15,&quot;width&quot;:574.5}"/>
</p:tagLst>
</file>

<file path=ppt/tags/tag68.xml><?xml version="1.0" encoding="utf-8"?>
<p:tagLst xmlns:p="http://schemas.openxmlformats.org/presentationml/2006/main">
  <p:tag name="KSO_WM_DIAGRAM_VIRTUALLY_FRAME" val="{&quot;height&quot;:203.9,&quot;left&quot;:79.35,&quot;top&quot;:185.15,&quot;width&quot;:574.5}"/>
</p:tagLst>
</file>

<file path=ppt/tags/tag69.xml><?xml version="1.0" encoding="utf-8"?>
<p:tagLst xmlns:p="http://schemas.openxmlformats.org/presentationml/2006/main">
  <p:tag name="KSO_WM_DIAGRAM_VIRTUALLY_FRAME" val="{&quot;height&quot;:203.9,&quot;left&quot;:79.35,&quot;top&quot;:185.15,&quot;width&quot;:574.5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203.9,&quot;left&quot;:79.35,&quot;top&quot;:185.15,&quot;width&quot;:574.5}"/>
</p:tagLst>
</file>

<file path=ppt/tags/tag71.xml><?xml version="1.0" encoding="utf-8"?>
<p:tagLst xmlns:p="http://schemas.openxmlformats.org/presentationml/2006/main">
  <p:tag name="KSO_WM_DIAGRAM_VIRTUALLY_FRAME" val="{&quot;height&quot;:203.9,&quot;left&quot;:79.35,&quot;top&quot;:185.15,&quot;width&quot;:574.5}"/>
</p:tagLst>
</file>

<file path=ppt/tags/tag72.xml><?xml version="1.0" encoding="utf-8"?>
<p:tagLst xmlns:p="http://schemas.openxmlformats.org/presentationml/2006/main">
  <p:tag name="KSO_WM_DIAGRAM_VIRTUALLY_FRAME" val="{&quot;height&quot;:203.9,&quot;left&quot;:79.35,&quot;top&quot;:185.15,&quot;width&quot;:574.5}"/>
</p:tagLst>
</file>

<file path=ppt/tags/tag73.xml><?xml version="1.0" encoding="utf-8"?>
<p:tagLst xmlns:p="http://schemas.openxmlformats.org/presentationml/2006/main">
  <p:tag name="KSO_WM_DIAGRAM_VIRTUALLY_FRAME" val="{&quot;height&quot;:203.9,&quot;left&quot;:79.35,&quot;top&quot;:185.15,&quot;width&quot;:574.5}"/>
</p:tagLst>
</file>

<file path=ppt/tags/tag74.xml><?xml version="1.0" encoding="utf-8"?>
<p:tagLst xmlns:p="http://schemas.openxmlformats.org/presentationml/2006/main">
  <p:tag name="KSO_WM_DIAGRAM_VIRTUALLY_FRAME" val="{&quot;height&quot;:203.9,&quot;left&quot;:79.35,&quot;top&quot;:185.15,&quot;width&quot;:574.5}"/>
</p:tagLst>
</file>

<file path=ppt/tags/tag75.xml><?xml version="1.0" encoding="utf-8"?>
<p:tagLst xmlns:p="http://schemas.openxmlformats.org/presentationml/2006/main">
  <p:tag name="KSO_WM_DIAGRAM_VIRTUALLY_FRAME" val="{&quot;height&quot;:203.9,&quot;left&quot;:79.35,&quot;top&quot;:185.15,&quot;width&quot;:574.5}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DIAGRAM_VIRTUALLY_FRAME" val="{&quot;height&quot;:203.9,&quot;left&quot;:79.35,&quot;top&quot;:185.15,&quot;width&quot;:574.5}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DIAGRAM_VIRTUALLY_FRAME" val="{&quot;height&quot;:203.9,&quot;left&quot;:79.35,&quot;top&quot;:185.15,&quot;width&quot;:574.5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DIAGRAM_VIRTUALLY_FRAME" val="{&quot;height&quot;:203.9,&quot;left&quot;:79.35,&quot;top&quot;:185.15,&quot;width&quot;:574.5}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DIAGRAM_VIRTUALLY_FRAME" val="{&quot;height&quot;:203.9,&quot;left&quot;:79.35,&quot;top&quot;:185.15,&quot;width&quot;:574.5}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WPS 演示</Application>
  <PresentationFormat>宽屏</PresentationFormat>
  <Paragraphs>46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MHJ</cp:lastModifiedBy>
  <cp:revision>174</cp:revision>
  <dcterms:created xsi:type="dcterms:W3CDTF">2019-06-19T02:08:00Z</dcterms:created>
  <dcterms:modified xsi:type="dcterms:W3CDTF">2026-06-04T03:52:01Z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8FEFF77542F5435A8CE93142D250ADB6_13</vt:lpwstr>
  </property>
</Properties>
</file>